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7" r:id="rId3"/>
    <p:sldId id="256" r:id="rId4"/>
    <p:sldId id="259" r:id="rId5"/>
    <p:sldId id="260" r:id="rId6"/>
    <p:sldId id="267" r:id="rId7"/>
    <p:sldId id="261" r:id="rId8"/>
    <p:sldId id="258" r:id="rId9"/>
    <p:sldId id="262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5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936E6-1CC3-4F42-A464-5D2202746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FABE4E-8A74-4DE8-9B6E-C3F601752E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2EB84-CF10-4FA3-8D28-433A30F58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8E20D-9F14-4BF7-B7C6-4A6B4FC5D3E8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A4BAE-F031-4D21-AED7-777568E38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D3BAD-11E4-4E88-810C-E3A576535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8C884-0B0B-455D-80B1-048F7F32A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942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CB3CF-1604-4CAB-B0EA-47D591348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E80A5E-02BF-4DC6-AD55-355DCABA96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1C8EE-EC39-45F9-9251-64C242779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8E20D-9F14-4BF7-B7C6-4A6B4FC5D3E8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E3DE0-C7BB-44AE-9523-8B7D5C4FD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1441F-33F2-4C56-B5D8-BE64323EF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8C884-0B0B-455D-80B1-048F7F32A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821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60181A-8909-4F8E-ACFF-087809BEE0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7F4ADA-6987-4A0A-A581-67742D5A45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D6941-7947-4F1A-99B8-D106D9517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8E20D-9F14-4BF7-B7C6-4A6B4FC5D3E8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3989D-5754-43ED-B4E9-39B3D4EAD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8C097-2E9A-4DFD-929A-F54FD2DFE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8C884-0B0B-455D-80B1-048F7F32A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927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41C21-F0D7-4DF3-BCED-9578EB4B5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E85B-4588-4F4B-9D13-49F6C6135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76540-3F46-4D91-BAC3-C2A628CB9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8E20D-9F14-4BF7-B7C6-4A6B4FC5D3E8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DA4B2-AAC9-45DA-A328-1DF556149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0BFC1-C914-4416-BC85-70D0718FE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8C884-0B0B-455D-80B1-048F7F32A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67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639D8-CD05-4787-9E54-A62F8C73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646AD5-3139-4C43-A8F7-925A068E9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6F038-8255-476A-9D19-E05092D16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8E20D-9F14-4BF7-B7C6-4A6B4FC5D3E8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91E09-B7F1-4F1E-9E62-77A6F3CE2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9358C-4AA4-4E19-AB9E-BE9AE5AAB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8C884-0B0B-455D-80B1-048F7F32A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73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341B2-457B-4207-ACE0-FD29F0BF2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7A704-1903-429F-BEFF-4BE60EA39C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2EE6D8-93DA-474C-92F4-F723A64D8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3B5570-018C-4F6E-80AE-A48899CB3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8E20D-9F14-4BF7-B7C6-4A6B4FC5D3E8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707296-1631-440D-B956-97ACB0B35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5E57C9-FA55-4914-B244-9047172C7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8C884-0B0B-455D-80B1-048F7F32A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723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36244-2199-405C-A77A-58EC5B541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0AE383-E348-46BB-BB7E-FEEEF4C5BA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BD2791-9F56-4F9D-892C-EB5F1F7265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07D085-695B-498B-AF92-D7BF80B653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5058AD-D764-4F8F-A9CC-FBDBD78B6F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508E30-B716-4751-8526-6D7C08E83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8E20D-9F14-4BF7-B7C6-4A6B4FC5D3E8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364C42-4460-4F9E-9B6A-5E8ED9685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F6B140-CAD1-453C-A2F4-111B05073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8C884-0B0B-455D-80B1-048F7F32A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36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CEC43-1650-4D61-BFEF-F1353ADB2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D54E85-2F8B-44FF-9D36-E4BF85679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8E20D-9F14-4BF7-B7C6-4A6B4FC5D3E8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AFD08E-F51B-4EC1-99C2-31E695D7B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686AD-C089-455E-B6AB-6A67FE83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8C884-0B0B-455D-80B1-048F7F32A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88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C2EF8F-EABC-43D3-95FC-89EB2314E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8E20D-9F14-4BF7-B7C6-4A6B4FC5D3E8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D161D2-8141-485B-81B0-3153A8E10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DE738-0A68-4FC6-9F35-178CAFD0D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8C884-0B0B-455D-80B1-048F7F32A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49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1F5D7-7D15-4D0F-B661-5A2F52206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B3285-9654-4D3C-8B43-51D22016A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8AB48-5AC7-416D-9C9B-D6C5AA99F1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CE05B5-EED3-4FDC-832D-42B4843DB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8E20D-9F14-4BF7-B7C6-4A6B4FC5D3E8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25156-5DCE-4A5C-BDA7-924171177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4F9EF2-EF43-47B1-A3D4-9201542C2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8C884-0B0B-455D-80B1-048F7F32A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545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B387C-C126-491C-90A5-F480B435C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18542D-FE76-4045-BE3F-0FDA83336B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5B2EA8-E6F8-4FB5-9BE0-2EDB8A142D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727F01-AEE0-4EC1-8460-2BA466EA2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8E20D-9F14-4BF7-B7C6-4A6B4FC5D3E8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851FEB-8BDA-44CE-AEDE-838317644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09D31-C236-429C-8858-B245AA64D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8C884-0B0B-455D-80B1-048F7F32A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08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35CC04-A66C-4BE3-A874-09D33A733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FE6283-5A2A-4146-BEEB-DC3CE5917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2AA80-E63B-4B9A-9265-61143272BC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8E20D-9F14-4BF7-B7C6-4A6B4FC5D3E8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DB955-8F14-4013-85DF-424F4B9D7E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F819E4-E1E1-4C3E-A346-5BE052E9C6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8C884-0B0B-455D-80B1-048F7F32A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791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B60AB09-C767-4C17-9930-C5C36EC4A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663" y="666608"/>
            <a:ext cx="9220674" cy="55247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0D7883E-5C78-41E6-B2AB-9E05EC35B08D}"/>
              </a:ext>
            </a:extLst>
          </p:cNvPr>
          <p:cNvSpPr/>
          <p:nvPr/>
        </p:nvSpPr>
        <p:spPr>
          <a:xfrm>
            <a:off x="7202184" y="1469204"/>
            <a:ext cx="1479479" cy="750014"/>
          </a:xfrm>
          <a:prstGeom prst="rect">
            <a:avLst/>
          </a:prstGeom>
          <a:noFill/>
          <a:ln w="1270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993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340887A-605C-46C6-89CF-22FF53C1E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377" y="1136532"/>
            <a:ext cx="8687246" cy="458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11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BBA6C6D-3377-4DDF-B5F9-B111195FD005}"/>
              </a:ext>
            </a:extLst>
          </p:cNvPr>
          <p:cNvGrpSpPr/>
          <p:nvPr/>
        </p:nvGrpSpPr>
        <p:grpSpPr>
          <a:xfrm>
            <a:off x="589280" y="660401"/>
            <a:ext cx="11013440" cy="5537198"/>
            <a:chOff x="0" y="265094"/>
            <a:chExt cx="12192000" cy="6327811"/>
          </a:xfrm>
        </p:grpSpPr>
        <p:pic>
          <p:nvPicPr>
            <p:cNvPr id="5" name="Picture 4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10EB8BF9-09C1-43EA-B78E-3180D9DB1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5094"/>
              <a:ext cx="12192000" cy="632781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152AF29-8156-43EC-A23E-50E653E53A9B}"/>
                </a:ext>
              </a:extLst>
            </p:cNvPr>
            <p:cNvSpPr/>
            <p:nvPr/>
          </p:nvSpPr>
          <p:spPr>
            <a:xfrm>
              <a:off x="283224" y="981524"/>
              <a:ext cx="5101576" cy="5226236"/>
            </a:xfrm>
            <a:prstGeom prst="rect">
              <a:avLst/>
            </a:prstGeom>
            <a:noFill/>
            <a:ln w="127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9031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CE18871-F606-493F-916E-9FAE9245CDF9}"/>
              </a:ext>
            </a:extLst>
          </p:cNvPr>
          <p:cNvGrpSpPr/>
          <p:nvPr/>
        </p:nvGrpSpPr>
        <p:grpSpPr>
          <a:xfrm>
            <a:off x="1899920" y="487680"/>
            <a:ext cx="8392160" cy="5740400"/>
            <a:chOff x="1717040" y="447581"/>
            <a:chExt cx="8757920" cy="6070785"/>
          </a:xfrm>
        </p:grpSpPr>
        <p:pic>
          <p:nvPicPr>
            <p:cNvPr id="5" name="Picture 4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E3843FCF-B9DB-4782-8439-DB723AF49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7040" y="447581"/>
              <a:ext cx="8757920" cy="596283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2D3A1F9-795C-4036-BA61-CE7D91F46D3D}"/>
                </a:ext>
              </a:extLst>
            </p:cNvPr>
            <p:cNvSpPr/>
            <p:nvPr/>
          </p:nvSpPr>
          <p:spPr>
            <a:xfrm>
              <a:off x="4168731" y="3230879"/>
              <a:ext cx="6149442" cy="3287487"/>
            </a:xfrm>
            <a:prstGeom prst="rect">
              <a:avLst/>
            </a:prstGeom>
            <a:noFill/>
            <a:ln w="127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3199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FBCA18B-92BB-4FE5-A3AF-0BCFF2C29958}"/>
              </a:ext>
            </a:extLst>
          </p:cNvPr>
          <p:cNvGrpSpPr>
            <a:grpSpLocks noChangeAspect="1"/>
          </p:cNvGrpSpPr>
          <p:nvPr/>
        </p:nvGrpSpPr>
        <p:grpSpPr>
          <a:xfrm>
            <a:off x="1393563" y="466124"/>
            <a:ext cx="9404875" cy="5925753"/>
            <a:chOff x="653770" y="0"/>
            <a:chExt cx="10884459" cy="6858000"/>
          </a:xfrm>
        </p:grpSpPr>
        <p:pic>
          <p:nvPicPr>
            <p:cNvPr id="3" name="Picture 2" descr="Graphical user interface, table&#10;&#10;Description automatically generated">
              <a:extLst>
                <a:ext uri="{FF2B5EF4-FFF2-40B4-BE49-F238E27FC236}">
                  <a16:creationId xmlns:a16="http://schemas.microsoft.com/office/drawing/2014/main" id="{9406F58C-8D4D-41EA-950B-17F4D8855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70" y="0"/>
              <a:ext cx="10884459" cy="679484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845DF0E-A1FD-4A41-9F87-33C60F9DADBC}"/>
                </a:ext>
              </a:extLst>
            </p:cNvPr>
            <p:cNvSpPr/>
            <p:nvPr/>
          </p:nvSpPr>
          <p:spPr>
            <a:xfrm>
              <a:off x="8106425" y="1097280"/>
              <a:ext cx="1210295" cy="386080"/>
            </a:xfrm>
            <a:prstGeom prst="rect">
              <a:avLst/>
            </a:prstGeom>
            <a:noFill/>
            <a:ln w="127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C7F142A-74B3-4621-8F9D-4574AFCAA7CD}"/>
                </a:ext>
              </a:extLst>
            </p:cNvPr>
            <p:cNvSpPr/>
            <p:nvPr/>
          </p:nvSpPr>
          <p:spPr>
            <a:xfrm>
              <a:off x="3239784" y="4659444"/>
              <a:ext cx="3933176" cy="2198556"/>
            </a:xfrm>
            <a:prstGeom prst="rect">
              <a:avLst/>
            </a:prstGeom>
            <a:noFill/>
            <a:ln w="127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8368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F617EB5-585B-40A7-804D-6BED3EA8D761}"/>
              </a:ext>
            </a:extLst>
          </p:cNvPr>
          <p:cNvGrpSpPr>
            <a:grpSpLocks noChangeAspect="1"/>
          </p:cNvGrpSpPr>
          <p:nvPr/>
        </p:nvGrpSpPr>
        <p:grpSpPr>
          <a:xfrm>
            <a:off x="868614" y="488945"/>
            <a:ext cx="10454772" cy="5880110"/>
            <a:chOff x="145744" y="82378"/>
            <a:chExt cx="11900512" cy="6693244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8D4692CD-CA9A-4ACC-85E7-F53B3A002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744" y="82378"/>
              <a:ext cx="11900512" cy="6693244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A9F9A07-C222-4F62-870A-9CFC1B49CCB0}"/>
                </a:ext>
              </a:extLst>
            </p:cNvPr>
            <p:cNvSpPr/>
            <p:nvPr/>
          </p:nvSpPr>
          <p:spPr>
            <a:xfrm>
              <a:off x="4367544" y="4019364"/>
              <a:ext cx="6463016" cy="2756258"/>
            </a:xfrm>
            <a:prstGeom prst="rect">
              <a:avLst/>
            </a:prstGeom>
            <a:noFill/>
            <a:ln w="127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41867CD-B518-4E82-9D02-49C491480ABF}"/>
                </a:ext>
              </a:extLst>
            </p:cNvPr>
            <p:cNvSpPr/>
            <p:nvPr/>
          </p:nvSpPr>
          <p:spPr>
            <a:xfrm>
              <a:off x="1351281" y="2987040"/>
              <a:ext cx="1005840" cy="812800"/>
            </a:xfrm>
            <a:prstGeom prst="rect">
              <a:avLst/>
            </a:prstGeom>
            <a:noFill/>
            <a:ln w="127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9771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1FC039C8-254D-49D3-BAE0-57DB1D67B1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1"/>
          <a:stretch/>
        </p:blipFill>
        <p:spPr>
          <a:xfrm>
            <a:off x="2933537" y="599440"/>
            <a:ext cx="6324925" cy="560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86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97A8A27-A7C1-4C00-B0BD-DF4C828995BA}"/>
              </a:ext>
            </a:extLst>
          </p:cNvPr>
          <p:cNvGrpSpPr>
            <a:grpSpLocks noChangeAspect="1"/>
          </p:cNvGrpSpPr>
          <p:nvPr/>
        </p:nvGrpSpPr>
        <p:grpSpPr>
          <a:xfrm>
            <a:off x="1527131" y="432694"/>
            <a:ext cx="9137738" cy="5992612"/>
            <a:chOff x="867342" y="0"/>
            <a:chExt cx="10457315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97D77FB-8A3D-46F2-8252-FCC7BADFE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342" y="0"/>
              <a:ext cx="10457315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5319438-23C0-4275-A720-148E610ED1A3}"/>
                </a:ext>
              </a:extLst>
            </p:cNvPr>
            <p:cNvSpPr/>
            <p:nvPr/>
          </p:nvSpPr>
          <p:spPr>
            <a:xfrm>
              <a:off x="3727464" y="3806004"/>
              <a:ext cx="7377416" cy="3051996"/>
            </a:xfrm>
            <a:prstGeom prst="rect">
              <a:avLst/>
            </a:prstGeom>
            <a:noFill/>
            <a:ln w="127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B99BF3E-62C0-4C28-BFF1-4046FF1DEA81}"/>
                </a:ext>
              </a:extLst>
            </p:cNvPr>
            <p:cNvSpPr/>
            <p:nvPr/>
          </p:nvSpPr>
          <p:spPr>
            <a:xfrm>
              <a:off x="1076961" y="4064000"/>
              <a:ext cx="1320800" cy="1107440"/>
            </a:xfrm>
            <a:prstGeom prst="rect">
              <a:avLst/>
            </a:prstGeom>
            <a:noFill/>
            <a:ln w="127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8535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2B561DE-669B-4E29-8C46-DEDE3CED2CFE}"/>
              </a:ext>
            </a:extLst>
          </p:cNvPr>
          <p:cNvGrpSpPr>
            <a:grpSpLocks noChangeAspect="1"/>
          </p:cNvGrpSpPr>
          <p:nvPr/>
        </p:nvGrpSpPr>
        <p:grpSpPr>
          <a:xfrm>
            <a:off x="1544699" y="428944"/>
            <a:ext cx="9102603" cy="6000112"/>
            <a:chOff x="893956" y="0"/>
            <a:chExt cx="10404088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E2BA1D1-6AE5-4601-8397-3C9050A26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956" y="0"/>
              <a:ext cx="10404088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601E3B-F132-433A-93EA-7BC104D43FA1}"/>
                </a:ext>
              </a:extLst>
            </p:cNvPr>
            <p:cNvSpPr/>
            <p:nvPr/>
          </p:nvSpPr>
          <p:spPr>
            <a:xfrm>
              <a:off x="3300744" y="5106484"/>
              <a:ext cx="5761976" cy="1751516"/>
            </a:xfrm>
            <a:prstGeom prst="rect">
              <a:avLst/>
            </a:prstGeom>
            <a:noFill/>
            <a:ln w="127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44152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0074299-63CC-4060-9AD1-014B75491C06}"/>
              </a:ext>
            </a:extLst>
          </p:cNvPr>
          <p:cNvGrpSpPr>
            <a:grpSpLocks noChangeAspect="1"/>
          </p:cNvGrpSpPr>
          <p:nvPr/>
        </p:nvGrpSpPr>
        <p:grpSpPr>
          <a:xfrm>
            <a:off x="1121150" y="428944"/>
            <a:ext cx="9949700" cy="6000112"/>
            <a:chOff x="672821" y="158582"/>
            <a:chExt cx="10846357" cy="6540836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4B5A0826-06F5-4882-88E9-99A948808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821" y="158582"/>
              <a:ext cx="10846357" cy="6540836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3D0C53C-9E1A-4F39-A492-01E236135DFC}"/>
                </a:ext>
              </a:extLst>
            </p:cNvPr>
            <p:cNvSpPr/>
            <p:nvPr/>
          </p:nvSpPr>
          <p:spPr>
            <a:xfrm>
              <a:off x="872504" y="879924"/>
              <a:ext cx="2754616" cy="5439596"/>
            </a:xfrm>
            <a:prstGeom prst="rect">
              <a:avLst/>
            </a:prstGeom>
            <a:noFill/>
            <a:ln w="127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3434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Hamlin, Jennafer (CDC/DDID/NCIRD/DBD) (CTR)</dc:creator>
  <cp:lastModifiedBy>Hamlin, Jennafer (CDC/DDID/NCIRD/DBD) (CTR)</cp:lastModifiedBy>
  <cp:revision>6</cp:revision>
  <dcterms:created xsi:type="dcterms:W3CDTF">2021-02-08T18:01:30Z</dcterms:created>
  <dcterms:modified xsi:type="dcterms:W3CDTF">2021-02-08T19:56:48Z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af03ff0-41c5-4c41-b55e-fabb8fae94be_Enabled">
    <vt:lpwstr>true</vt:lpwstr>
  </property>
  <property fmtid="{D5CDD505-2E9C-101B-9397-08002B2CF9AE}" pid="3" name="MSIP_Label_8af03ff0-41c5-4c41-b55e-fabb8fae94be_SetDate">
    <vt:lpwstr>2021-02-08T18:09:20Z</vt:lpwstr>
  </property>
  <property fmtid="{D5CDD505-2E9C-101B-9397-08002B2CF9AE}" pid="4" name="MSIP_Label_8af03ff0-41c5-4c41-b55e-fabb8fae94be_Method">
    <vt:lpwstr>Privileged</vt:lpwstr>
  </property>
  <property fmtid="{D5CDD505-2E9C-101B-9397-08002B2CF9AE}" pid="5" name="MSIP_Label_8af03ff0-41c5-4c41-b55e-fabb8fae94be_Name">
    <vt:lpwstr>8af03ff0-41c5-4c41-b55e-fabb8fae94be</vt:lpwstr>
  </property>
  <property fmtid="{D5CDD505-2E9C-101B-9397-08002B2CF9AE}" pid="6" name="MSIP_Label_8af03ff0-41c5-4c41-b55e-fabb8fae94be_SiteId">
    <vt:lpwstr>9ce70869-60db-44fd-abe8-d2767077fc8f</vt:lpwstr>
  </property>
  <property fmtid="{D5CDD505-2E9C-101B-9397-08002B2CF9AE}" pid="7" name="MSIP_Label_8af03ff0-41c5-4c41-b55e-fabb8fae94be_ActionId">
    <vt:lpwstr>71ee581c-9c19-471a-9b9a-b2a5936759c1</vt:lpwstr>
  </property>
  <property fmtid="{D5CDD505-2E9C-101B-9397-08002B2CF9AE}" pid="8" name="MSIP_Label_8af03ff0-41c5-4c41-b55e-fabb8fae94be_ContentBits">
    <vt:lpwstr>0</vt:lpwstr>
  </property>
</Properties>
</file>